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7200900"/>
  <p:notesSz cx="10020300" cy="14449425"/>
  <p:defaultTextStyle>
    <a:defPPr>
      <a:defRPr lang="zh-TW"/>
    </a:defPPr>
    <a:lvl1pPr marL="0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95" y="58"/>
      </p:cViewPr>
      <p:guideLst>
        <p:guide orient="horz" pos="2268"/>
        <p:guide pos="32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83074" y="2236947"/>
            <a:ext cx="8874840" cy="154352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66148" y="4080510"/>
            <a:ext cx="7308692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53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256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569716" y="288371"/>
            <a:ext cx="2349222" cy="6144101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22050" y="288371"/>
            <a:ext cx="6873650" cy="6144101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957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741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4766" y="4627245"/>
            <a:ext cx="8874840" cy="1430179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24766" y="3052049"/>
            <a:ext cx="8874840" cy="157519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40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2761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22050" y="1680211"/>
            <a:ext cx="4611436" cy="4752261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07502" y="1680211"/>
            <a:ext cx="4611436" cy="4752261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0201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22049" y="1611869"/>
            <a:ext cx="4613250" cy="6717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2049" y="2283619"/>
            <a:ext cx="4613250" cy="414885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303877" y="1611869"/>
            <a:ext cx="4615062" cy="6717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303877" y="2283619"/>
            <a:ext cx="4615062" cy="414885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615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628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687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2050" y="286702"/>
            <a:ext cx="3435013" cy="122015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082136" y="286703"/>
            <a:ext cx="5836802" cy="6145769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22050" y="1506856"/>
            <a:ext cx="3435013" cy="4925616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4496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46507" y="5040630"/>
            <a:ext cx="6264593" cy="59507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046507" y="643414"/>
            <a:ext cx="6264593" cy="4320540"/>
          </a:xfrm>
        </p:spPr>
        <p:txBody>
          <a:bodyPr/>
          <a:lstStyle>
            <a:lvl1pPr marL="0" indent="0">
              <a:buNone/>
              <a:defRPr sz="3500"/>
            </a:lvl1pPr>
            <a:lvl2pPr marL="504017" indent="0">
              <a:buNone/>
              <a:defRPr sz="3100"/>
            </a:lvl2pPr>
            <a:lvl3pPr marL="1008035" indent="0">
              <a:buNone/>
              <a:defRPr sz="2600"/>
            </a:lvl3pPr>
            <a:lvl4pPr marL="1512052" indent="0">
              <a:buNone/>
              <a:defRPr sz="2200"/>
            </a:lvl4pPr>
            <a:lvl5pPr marL="2016069" indent="0">
              <a:buNone/>
              <a:defRPr sz="2200"/>
            </a:lvl5pPr>
            <a:lvl6pPr marL="2520086" indent="0">
              <a:buNone/>
              <a:defRPr sz="2200"/>
            </a:lvl6pPr>
            <a:lvl7pPr marL="3024104" indent="0">
              <a:buNone/>
              <a:defRPr sz="2200"/>
            </a:lvl7pPr>
            <a:lvl8pPr marL="3528121" indent="0">
              <a:buNone/>
              <a:defRPr sz="2200"/>
            </a:lvl8pPr>
            <a:lvl9pPr marL="4032138" indent="0">
              <a:buNone/>
              <a:defRPr sz="2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046507" y="5635705"/>
            <a:ext cx="6264593" cy="845105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755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522050" y="288370"/>
            <a:ext cx="9396889" cy="1200150"/>
          </a:xfrm>
          <a:prstGeom prst="rect">
            <a:avLst/>
          </a:prstGeom>
        </p:spPr>
        <p:txBody>
          <a:bodyPr vert="horz" lIns="100803" tIns="50402" rIns="100803" bIns="5040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22050" y="1680211"/>
            <a:ext cx="9396889" cy="4752261"/>
          </a:xfrm>
          <a:prstGeom prst="rect">
            <a:avLst/>
          </a:prstGeom>
        </p:spPr>
        <p:txBody>
          <a:bodyPr vert="horz" lIns="100803" tIns="50402" rIns="100803" bIns="5040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522049" y="6674168"/>
            <a:ext cx="2436231" cy="383381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8F45E-9C53-4B50-9DBB-2E6F4ADE88D4}" type="datetimeFigureOut">
              <a:rPr lang="zh-TW" altLang="en-US" smtClean="0"/>
              <a:t>2019/2/26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567338" y="6674168"/>
            <a:ext cx="3306313" cy="383381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482708" y="6674168"/>
            <a:ext cx="2436231" cy="383381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3B4BD-7426-4C53-AC45-3C9406E3EC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578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803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13" indent="-378013" algn="l" defTabSz="1008035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28" indent="-315011" algn="l" defTabSz="1008035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109412" y="453390"/>
            <a:ext cx="8032182" cy="87880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zh-TW" altLang="en-US" sz="4400" b="1" kern="0" spc="22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itchFamily="34" charset="-120"/>
                <a:ea typeface="微軟正黑體" pitchFamily="34" charset="-120"/>
              </a:rPr>
              <a:t>臺大食安所</a:t>
            </a:r>
            <a:r>
              <a:rPr lang="zh-TW" altLang="en-US" sz="4400" b="1" kern="0" spc="22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itchFamily="34" charset="-120"/>
                <a:ea typeface="微軟正黑體" pitchFamily="34" charset="-120"/>
              </a:rPr>
              <a:t>口試公告</a:t>
            </a:r>
            <a:endParaRPr lang="zh-TW" altLang="en-US" sz="4400" b="1" kern="0" spc="22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9439" y="1584226"/>
            <a:ext cx="9157559" cy="4595326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marL="1882775" indent="-1287463">
              <a:spcBef>
                <a:spcPts val="1323"/>
              </a:spcBef>
              <a:tabLst>
                <a:tab pos="1339850" algn="l"/>
              </a:tabLst>
            </a:pPr>
            <a:r>
              <a:rPr lang="zh-TW" altLang="en-US" sz="32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時 間：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100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0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0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日 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12:45-14:20</a:t>
            </a:r>
            <a:endParaRPr lang="zh-TW" altLang="en-US" sz="3200" b="1" dirty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1882775" indent="-1287463">
              <a:spcBef>
                <a:spcPts val="2400"/>
              </a:spcBef>
              <a:tabLst>
                <a:tab pos="1339850" algn="l"/>
              </a:tabLst>
            </a:pPr>
            <a:r>
              <a:rPr lang="zh-TW" altLang="en-US" sz="32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地 點：公衛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大樓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000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室</a:t>
            </a:r>
            <a:endParaRPr lang="en-US" altLang="zh-TW" sz="3200" b="1" dirty="0" smtClean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1882775" indent="-1287463">
              <a:spcBef>
                <a:spcPts val="2400"/>
              </a:spcBef>
              <a:tabLst>
                <a:tab pos="1339850" algn="l"/>
              </a:tabLst>
            </a:pP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學 生：</a:t>
            </a:r>
            <a:endParaRPr lang="en-US" altLang="zh-TW" sz="3200" b="1" dirty="0" smtClean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1882775" indent="-1287463">
              <a:spcBef>
                <a:spcPts val="2400"/>
              </a:spcBef>
              <a:tabLst>
                <a:tab pos="1339850" algn="l"/>
              </a:tabLst>
            </a:pP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指導教授：</a:t>
            </a:r>
            <a:endParaRPr lang="en-US" altLang="zh-TW" sz="3200" b="1" dirty="0" smtClean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1882775" indent="-1287463">
              <a:spcBef>
                <a:spcPts val="2400"/>
              </a:spcBef>
              <a:tabLst>
                <a:tab pos="1339850" algn="l"/>
              </a:tabLst>
            </a:pP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口試委員：</a:t>
            </a:r>
            <a:endParaRPr lang="en-US" altLang="zh-TW" sz="3200" b="1" dirty="0" smtClean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1882775" indent="-1287463">
              <a:spcBef>
                <a:spcPts val="2400"/>
              </a:spcBef>
              <a:tabLst>
                <a:tab pos="1339850" algn="l"/>
              </a:tabLst>
            </a:pPr>
            <a:r>
              <a:rPr lang="zh-TW" altLang="en-US" sz="3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題 目：</a:t>
            </a:r>
            <a:endParaRPr lang="zh-TW" altLang="en-US" sz="2400" b="1" dirty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424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36</Words>
  <Application>Microsoft Office PowerPoint</Application>
  <PresentationFormat>自訂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微軟正黑體</vt:lpstr>
      <vt:lpstr>新細明體</vt:lpstr>
      <vt:lpstr>Arial</vt:lpstr>
      <vt:lpstr>Calibri</vt:lpstr>
      <vt:lpstr>Office 佈景主題</vt:lpstr>
      <vt:lpstr>臺大食安所口試公告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臺大公衛學院演講公告</dc:title>
  <dc:creator>ieh</dc:creator>
  <cp:lastModifiedBy>iehphc-01</cp:lastModifiedBy>
  <cp:revision>21</cp:revision>
  <cp:lastPrinted>2014-03-10T07:34:32Z</cp:lastPrinted>
  <dcterms:created xsi:type="dcterms:W3CDTF">2012-10-25T05:38:51Z</dcterms:created>
  <dcterms:modified xsi:type="dcterms:W3CDTF">2019-02-26T07:39:02Z</dcterms:modified>
</cp:coreProperties>
</file>